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4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5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5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6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7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29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19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90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0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3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4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EDEAE-2BA8-4375-8CFE-197DCC0EC39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95BD1-6809-4278-8139-54F5E290C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66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E0AA0B-0E3B-A52E-6A78-5014B521C8F6}"/>
              </a:ext>
            </a:extLst>
          </p:cNvPr>
          <p:cNvSpPr txBox="1"/>
          <p:nvPr/>
        </p:nvSpPr>
        <p:spPr>
          <a:xfrm>
            <a:off x="1012874" y="253218"/>
            <a:ext cx="10185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B0F0"/>
                </a:solidFill>
              </a:rPr>
              <a:t>ĐẨNG ỦY CONG ÂN TRUNG ƯƠNG – BỌ CONG ÂN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A36A9-FC36-E905-0DE3-8092C2316B87}"/>
              </a:ext>
            </a:extLst>
          </p:cNvPr>
          <p:cNvSpPr txBox="1"/>
          <p:nvPr/>
        </p:nvSpPr>
        <p:spPr>
          <a:xfrm>
            <a:off x="1012874" y="913515"/>
            <a:ext cx="101850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00B0F0"/>
                </a:solidFill>
              </a:rPr>
              <a:t>LẼ CONG BÓ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D88594-2724-EDA3-BBA6-7E77C819B650}"/>
              </a:ext>
            </a:extLst>
          </p:cNvPr>
          <p:cNvSpPr txBox="1"/>
          <p:nvPr/>
        </p:nvSpPr>
        <p:spPr>
          <a:xfrm>
            <a:off x="1012874" y="2404395"/>
            <a:ext cx="101850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B0F0"/>
                </a:solidFill>
              </a:rPr>
              <a:t>QUYÉT ĐỊNH CUẨ CHỦ TỊCH NƯỚC</a:t>
            </a:r>
          </a:p>
          <a:p>
            <a:pPr algn="ctr"/>
            <a:r>
              <a:rPr lang="en-US" sz="3200" b="1" dirty="0">
                <a:solidFill>
                  <a:srgbClr val="00B0F0"/>
                </a:solidFill>
              </a:rPr>
              <a:t>VÈ THĂN ÁP BẠ ẦM CÁ ƯỚNG ĐÓI VỚI</a:t>
            </a:r>
          </a:p>
          <a:p>
            <a:pPr algn="ctr"/>
            <a:r>
              <a:rPr lang="en-US" sz="3200" b="1" dirty="0">
                <a:solidFill>
                  <a:srgbClr val="00B0F0"/>
                </a:solidFill>
              </a:rPr>
              <a:t>Â ÂN N </a:t>
            </a:r>
            <a:r>
              <a:rPr lang="en-US" sz="3200" b="1">
                <a:solidFill>
                  <a:srgbClr val="00B0F0"/>
                </a:solidFill>
              </a:rPr>
              <a:t>NHAN DAN</a:t>
            </a:r>
            <a:endParaRPr lang="en-US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2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IN HỌC 4 TẠP HAI">
      <a:majorFont>
        <a:latin typeface="Nokia Hindi S60"/>
        <a:ea typeface=""/>
        <a:cs typeface=""/>
      </a:majorFont>
      <a:minorFont>
        <a:latin typeface="Nokia Hindi S60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33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Nokia Hindi S60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ASUS</dc:creator>
  <cp:lastModifiedBy>ASUS</cp:lastModifiedBy>
  <cp:revision>1</cp:revision>
  <dcterms:created xsi:type="dcterms:W3CDTF">2025-04-09T16:39:54Z</dcterms:created>
  <dcterms:modified xsi:type="dcterms:W3CDTF">2025-04-09T16:51:46Z</dcterms:modified>
</cp:coreProperties>
</file>