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349B4-855D-4B9B-B1A2-2C0E48E307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177715-D4CB-4EE9-8695-66409D4B56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F8AF8C-E66D-4776-935C-BF85A6630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5E163-41EF-4108-8B60-B3868EF6FE2B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C42F82-9BF6-4671-8BCC-EE9C0F454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E7841A-6482-4D45-B9CA-8559D6C4C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E9871-AA5A-4751-AA79-BE30D2C28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891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DB1C9-AFFE-4C11-83A3-10BED4B819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3C4ADEE-0DA4-41DB-8B69-455F10A352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B97473-D59D-4E88-AAC4-78CD9F6074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5E163-41EF-4108-8B60-B3868EF6FE2B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5CF250-C19C-454D-9F54-FF1D5926B2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23215E-CEC3-4975-9593-AC8A9C64E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E9871-AA5A-4751-AA79-BE30D2C28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943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1BB9A31-5A53-4240-ADBA-A8C86FBE04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73EBCB-7D0F-4467-B24E-4ED1191B0C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894F45-5EF1-4787-874C-DB48A444B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5E163-41EF-4108-8B60-B3868EF6FE2B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4F8DA6-7D30-4C70-B93B-6441084862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0F4292-F4A0-4824-A6A9-59A92A909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E9871-AA5A-4751-AA79-BE30D2C28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768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AD0CC7-6F74-413F-AEED-617E35916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06F1C8-029E-4299-8520-4A68CF8CDA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FCB899-56A9-45BB-90D8-13D79110CE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5E163-41EF-4108-8B60-B3868EF6FE2B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31F770-E856-4CAB-8E60-05B5782C6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85EDC8-35B4-413D-AC00-E2616646D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E9871-AA5A-4751-AA79-BE30D2C28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338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2BFF44-84C2-4CB9-AAFF-DCFB9E00E7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A2E9CC-C680-4E7E-AFBA-8AF408B2C3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116A3B-8B16-4E8E-A484-BBA2491293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5E163-41EF-4108-8B60-B3868EF6FE2B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1DD58D-8E84-4013-9ED2-502CC6C82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4B2E61-880E-4DD8-AE19-6D41C3233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E9871-AA5A-4751-AA79-BE30D2C28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096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B67F1C-E173-46E1-A619-149D63BDA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F90CB8-19FA-419A-8327-0866846DCD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F7BA19-CE45-48A1-A7B0-94E638B461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BA9290-4BD5-4984-B525-7F3A6C9468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5E163-41EF-4108-8B60-B3868EF6FE2B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3FD754-2469-4F4F-80B7-62753BDAD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3016B2-7520-4D7E-BADE-213E35FB1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E9871-AA5A-4751-AA79-BE30D2C28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906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7072AC-5AD1-4ED0-AA08-9529A1537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D5DD23-015E-4E26-A2E7-03AEF7390F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878197-04CF-4818-ADDE-578D4651CE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586CD3-BB2C-4A97-AA52-21E1DC7649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1D288B-7360-45B6-9A69-840096748A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084EF67-5788-4BE7-B7FF-DD60143FB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5E163-41EF-4108-8B60-B3868EF6FE2B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9EBA26C-D55B-4E1A-829F-D6D5AC91B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A989A6A-4A52-47FA-BA7E-CA829447F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E9871-AA5A-4751-AA79-BE30D2C28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2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282578-E056-48A0-8FF4-938A1261B4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A8EF85-09D7-4EF2-87FA-FB8AD20E3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5E163-41EF-4108-8B60-B3868EF6FE2B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E4F642-33A1-4016-BB85-9822FF953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B20F0B-34C3-4DE3-9EB0-AF5F490D7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E9871-AA5A-4751-AA79-BE30D2C28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608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3597A3-8AAF-44B9-AA7D-8583FE980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5E163-41EF-4108-8B60-B3868EF6FE2B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BFB063-E4AB-496D-87AC-07F8330D2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BDD2A6-D590-4D79-9A23-78C7D3F5C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E9871-AA5A-4751-AA79-BE30D2C28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926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588B89-1F7E-463D-8574-C2B2627784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EE8D6D-301B-4A90-9245-BFA021BCD6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ACF3A6-B51F-4C55-843E-A750F4CF51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287EAB-B257-471D-A6ED-F904253CFE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5E163-41EF-4108-8B60-B3868EF6FE2B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F79A52-C365-4607-8FFD-EA4906647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943E37-50AB-4E9E-B567-B6588B756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E9871-AA5A-4751-AA79-BE30D2C28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904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5958F-4951-4D22-8D7E-A899505EC3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1D50FE-3594-400D-BEC4-5BAAEB50AD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D1389A-3E3C-4802-8989-556C981A4C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FB7553-A501-44E9-9891-49EC64B823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5E163-41EF-4108-8B60-B3868EF6FE2B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27674A-DC12-4AC8-8FC2-90FCCFCE4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BEC5C8-FA9E-43F6-B886-F1ED9AC1C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E9871-AA5A-4751-AA79-BE30D2C28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102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A3560B-6925-4BC4-A818-1CD7C72E29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D4D6FD-23D4-4EF1-8A29-B7EC349A74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2C7B74-668E-4946-8BDE-4648E1CE88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A5E163-41EF-4108-8B60-B3868EF6FE2B}" type="datetimeFigureOut">
              <a:rPr lang="en-US" smtClean="0"/>
              <a:t>8/9/2025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F9948A-7C89-4DDF-A04B-3624A92079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F62CFF-0142-4770-99A9-F3D8634F18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1E9871-AA5A-4751-AA79-BE30D2C28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223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2B5FC9A-038C-4752-A227-EA05B3707684}"/>
              </a:ext>
            </a:extLst>
          </p:cNvPr>
          <p:cNvSpPr txBox="1"/>
          <p:nvPr/>
        </p:nvSpPr>
        <p:spPr>
          <a:xfrm>
            <a:off x="516834" y="318052"/>
            <a:ext cx="55791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 err="1">
                <a:solidFill>
                  <a:srgbClr val="0000FF"/>
                </a:solidFill>
              </a:rPr>
              <a:t>CỤC</a:t>
            </a:r>
            <a:r>
              <a:rPr lang="en-GB" sz="4000" b="1" dirty="0">
                <a:solidFill>
                  <a:srgbClr val="0000FF"/>
                </a:solidFill>
              </a:rPr>
              <a:t> </a:t>
            </a:r>
            <a:r>
              <a:rPr lang="en-GB" sz="4000" b="1" dirty="0" err="1">
                <a:solidFill>
                  <a:srgbClr val="0000FF"/>
                </a:solidFill>
              </a:rPr>
              <a:t>TUYÊN</a:t>
            </a:r>
            <a:r>
              <a:rPr lang="en-GB" sz="4000" b="1" dirty="0">
                <a:solidFill>
                  <a:srgbClr val="0000FF"/>
                </a:solidFill>
              </a:rPr>
              <a:t> </a:t>
            </a:r>
            <a:r>
              <a:rPr lang="en-GB" sz="4000" b="1" dirty="0" err="1">
                <a:solidFill>
                  <a:srgbClr val="0000FF"/>
                </a:solidFill>
              </a:rPr>
              <a:t>HUẤN</a:t>
            </a:r>
            <a:endParaRPr lang="en-US" sz="4000" b="1" dirty="0">
              <a:solidFill>
                <a:srgbClr val="0000FF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E69C005-4351-4FA4-9FCB-2E9A22F82D16}"/>
              </a:ext>
            </a:extLst>
          </p:cNvPr>
          <p:cNvSpPr txBox="1"/>
          <p:nvPr/>
        </p:nvSpPr>
        <p:spPr>
          <a:xfrm>
            <a:off x="6096000" y="318052"/>
            <a:ext cx="55791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 err="1">
                <a:solidFill>
                  <a:srgbClr val="0000FF"/>
                </a:solidFill>
              </a:rPr>
              <a:t>NXBQĐND</a:t>
            </a:r>
            <a:endParaRPr lang="en-US" sz="4000" b="1" dirty="0">
              <a:solidFill>
                <a:srgbClr val="0000FF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C1D1B0B-5270-4EE1-995A-463DD7551E86}"/>
              </a:ext>
            </a:extLst>
          </p:cNvPr>
          <p:cNvSpPr txBox="1"/>
          <p:nvPr/>
        </p:nvSpPr>
        <p:spPr>
          <a:xfrm>
            <a:off x="3306417" y="1179443"/>
            <a:ext cx="557916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b="1" dirty="0">
                <a:solidFill>
                  <a:srgbClr val="FF0000"/>
                </a:solidFill>
              </a:rPr>
              <a:t>RA </a:t>
            </a:r>
            <a:r>
              <a:rPr lang="en-GB" sz="6600" b="1" dirty="0" err="1">
                <a:solidFill>
                  <a:srgbClr val="FF0000"/>
                </a:solidFill>
              </a:rPr>
              <a:t>MẮT</a:t>
            </a:r>
            <a:r>
              <a:rPr lang="en-GB" sz="6600" b="1" dirty="0">
                <a:solidFill>
                  <a:srgbClr val="FF0000"/>
                </a:solidFill>
              </a:rPr>
              <a:t> </a:t>
            </a:r>
            <a:r>
              <a:rPr lang="en-GB" sz="6600" b="1" dirty="0" err="1">
                <a:solidFill>
                  <a:srgbClr val="FF0000"/>
                </a:solidFill>
              </a:rPr>
              <a:t>SÁCH</a:t>
            </a:r>
            <a:endParaRPr lang="en-US" sz="6600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040EBC-C1E9-49FC-B79A-5C29EDA896F1}"/>
              </a:ext>
            </a:extLst>
          </p:cNvPr>
          <p:cNvSpPr txBox="1"/>
          <p:nvPr/>
        </p:nvSpPr>
        <p:spPr>
          <a:xfrm>
            <a:off x="0" y="2321004"/>
            <a:ext cx="12192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rgbClr val="0000FF"/>
                </a:solidFill>
              </a:rPr>
              <a:t>“</a:t>
            </a:r>
            <a:r>
              <a:rPr lang="en-GB" sz="4000" b="1" dirty="0" err="1">
                <a:solidFill>
                  <a:srgbClr val="0000FF"/>
                </a:solidFill>
              </a:rPr>
              <a:t>PHÁT</a:t>
            </a:r>
            <a:r>
              <a:rPr lang="en-GB" sz="4000" b="1" dirty="0">
                <a:solidFill>
                  <a:srgbClr val="0000FF"/>
                </a:solidFill>
              </a:rPr>
              <a:t> </a:t>
            </a:r>
            <a:r>
              <a:rPr lang="en-GB" sz="4000" b="1" dirty="0" err="1">
                <a:solidFill>
                  <a:srgbClr val="0000FF"/>
                </a:solidFill>
              </a:rPr>
              <a:t>HUY</a:t>
            </a:r>
            <a:r>
              <a:rPr lang="en-GB" sz="4000" b="1" dirty="0">
                <a:solidFill>
                  <a:srgbClr val="0000FF"/>
                </a:solidFill>
              </a:rPr>
              <a:t> </a:t>
            </a:r>
            <a:r>
              <a:rPr lang="en-GB" sz="4000" b="1" dirty="0" err="1">
                <a:solidFill>
                  <a:srgbClr val="0000FF"/>
                </a:solidFill>
              </a:rPr>
              <a:t>TRUYỀN</a:t>
            </a:r>
            <a:r>
              <a:rPr lang="en-GB" sz="4000" b="1" dirty="0">
                <a:solidFill>
                  <a:srgbClr val="0000FF"/>
                </a:solidFill>
              </a:rPr>
              <a:t> </a:t>
            </a:r>
            <a:r>
              <a:rPr lang="en-GB" sz="4000" b="1" dirty="0" err="1">
                <a:solidFill>
                  <a:srgbClr val="0000FF"/>
                </a:solidFill>
              </a:rPr>
              <a:t>THỐNG</a:t>
            </a:r>
            <a:r>
              <a:rPr lang="en-GB" sz="4000" b="1" dirty="0">
                <a:solidFill>
                  <a:srgbClr val="0000FF"/>
                </a:solidFill>
              </a:rPr>
              <a:t> ANH </a:t>
            </a:r>
            <a:r>
              <a:rPr lang="en-GB" sz="4000" b="1" dirty="0" err="1">
                <a:solidFill>
                  <a:srgbClr val="0000FF"/>
                </a:solidFill>
              </a:rPr>
              <a:t>HÙNG</a:t>
            </a:r>
            <a:r>
              <a:rPr lang="en-GB" sz="4000" b="1" dirty="0">
                <a:solidFill>
                  <a:srgbClr val="0000FF"/>
                </a:solidFill>
              </a:rPr>
              <a:t>, </a:t>
            </a:r>
            <a:r>
              <a:rPr lang="en-GB" sz="4000" b="1" dirty="0" err="1">
                <a:solidFill>
                  <a:srgbClr val="0000FF"/>
                </a:solidFill>
              </a:rPr>
              <a:t>XÂY</a:t>
            </a:r>
            <a:r>
              <a:rPr lang="en-GB" sz="4000" b="1" dirty="0">
                <a:solidFill>
                  <a:srgbClr val="0000FF"/>
                </a:solidFill>
              </a:rPr>
              <a:t> </a:t>
            </a:r>
            <a:r>
              <a:rPr lang="en-GB" sz="4000" b="1" dirty="0" err="1">
                <a:solidFill>
                  <a:srgbClr val="0000FF"/>
                </a:solidFill>
              </a:rPr>
              <a:t>DỰNG</a:t>
            </a:r>
            <a:r>
              <a:rPr lang="en-GB" sz="4000" b="1" dirty="0">
                <a:solidFill>
                  <a:srgbClr val="0000FF"/>
                </a:solidFill>
              </a:rPr>
              <a:t> </a:t>
            </a:r>
            <a:r>
              <a:rPr lang="en-GB" sz="4000" b="1" dirty="0" err="1">
                <a:solidFill>
                  <a:srgbClr val="0000FF"/>
                </a:solidFill>
              </a:rPr>
              <a:t>QĐND</a:t>
            </a:r>
            <a:r>
              <a:rPr lang="en-GB" sz="4000" b="1" dirty="0">
                <a:solidFill>
                  <a:srgbClr val="0000FF"/>
                </a:solidFill>
              </a:rPr>
              <a:t> </a:t>
            </a:r>
            <a:r>
              <a:rPr lang="en-GB" sz="4000" b="1" dirty="0" err="1">
                <a:solidFill>
                  <a:srgbClr val="0000FF"/>
                </a:solidFill>
              </a:rPr>
              <a:t>VIỆT</a:t>
            </a:r>
            <a:r>
              <a:rPr lang="en-GB" sz="4000" b="1" dirty="0">
                <a:solidFill>
                  <a:srgbClr val="0000FF"/>
                </a:solidFill>
              </a:rPr>
              <a:t> NAM </a:t>
            </a:r>
            <a:r>
              <a:rPr lang="en-GB" sz="4000" b="1" dirty="0" err="1">
                <a:solidFill>
                  <a:srgbClr val="0000FF"/>
                </a:solidFill>
              </a:rPr>
              <a:t>TINH</a:t>
            </a:r>
            <a:r>
              <a:rPr lang="en-GB" sz="4000" b="1" dirty="0">
                <a:solidFill>
                  <a:srgbClr val="0000FF"/>
                </a:solidFill>
              </a:rPr>
              <a:t> </a:t>
            </a:r>
            <a:r>
              <a:rPr lang="en-GB" sz="4000" b="1" dirty="0" err="1">
                <a:solidFill>
                  <a:srgbClr val="0000FF"/>
                </a:solidFill>
              </a:rPr>
              <a:t>GỌN</a:t>
            </a:r>
            <a:r>
              <a:rPr lang="en-GB" sz="4000" b="1" dirty="0">
                <a:solidFill>
                  <a:srgbClr val="0000FF"/>
                </a:solidFill>
              </a:rPr>
              <a:t>, </a:t>
            </a:r>
            <a:r>
              <a:rPr lang="en-GB" sz="4000" b="1" dirty="0" err="1">
                <a:solidFill>
                  <a:srgbClr val="0000FF"/>
                </a:solidFill>
              </a:rPr>
              <a:t>MẠNH</a:t>
            </a:r>
            <a:r>
              <a:rPr lang="en-GB" sz="4000" b="1" dirty="0">
                <a:solidFill>
                  <a:srgbClr val="0000FF"/>
                </a:solidFill>
              </a:rPr>
              <a:t>, </a:t>
            </a:r>
            <a:r>
              <a:rPr lang="en-GB" sz="4000" b="1" dirty="0" err="1">
                <a:solidFill>
                  <a:srgbClr val="0000FF"/>
                </a:solidFill>
              </a:rPr>
              <a:t>HIỆN</a:t>
            </a:r>
            <a:r>
              <a:rPr lang="en-GB" sz="4000" b="1" dirty="0">
                <a:solidFill>
                  <a:srgbClr val="0000FF"/>
                </a:solidFill>
              </a:rPr>
              <a:t> </a:t>
            </a:r>
            <a:r>
              <a:rPr lang="en-GB" sz="4000" b="1" dirty="0" err="1">
                <a:solidFill>
                  <a:srgbClr val="0000FF"/>
                </a:solidFill>
              </a:rPr>
              <a:t>ĐẠI</a:t>
            </a:r>
            <a:r>
              <a:rPr lang="en-GB" sz="4000" b="1" dirty="0">
                <a:solidFill>
                  <a:srgbClr val="0000FF"/>
                </a:solidFill>
              </a:rPr>
              <a:t> </a:t>
            </a:r>
            <a:r>
              <a:rPr lang="en-GB" sz="4000" b="1" dirty="0" err="1">
                <a:solidFill>
                  <a:srgbClr val="0000FF"/>
                </a:solidFill>
              </a:rPr>
              <a:t>TRONG</a:t>
            </a:r>
            <a:r>
              <a:rPr lang="en-GB" sz="4000" b="1" dirty="0">
                <a:solidFill>
                  <a:srgbClr val="0000FF"/>
                </a:solidFill>
              </a:rPr>
              <a:t> </a:t>
            </a:r>
            <a:r>
              <a:rPr lang="en-GB" sz="4000" b="1" dirty="0" err="1">
                <a:solidFill>
                  <a:srgbClr val="0000FF"/>
                </a:solidFill>
              </a:rPr>
              <a:t>THỜI</a:t>
            </a:r>
            <a:r>
              <a:rPr lang="en-GB" sz="4000" b="1" dirty="0">
                <a:solidFill>
                  <a:srgbClr val="0000FF"/>
                </a:solidFill>
              </a:rPr>
              <a:t> </a:t>
            </a:r>
            <a:r>
              <a:rPr lang="en-GB" sz="4000" b="1" dirty="0" err="1">
                <a:solidFill>
                  <a:srgbClr val="0000FF"/>
                </a:solidFill>
              </a:rPr>
              <a:t>KỲ</a:t>
            </a:r>
            <a:r>
              <a:rPr lang="en-GB" sz="4000" b="1" dirty="0">
                <a:solidFill>
                  <a:srgbClr val="0000FF"/>
                </a:solidFill>
              </a:rPr>
              <a:t> </a:t>
            </a:r>
            <a:r>
              <a:rPr lang="en-GB" sz="4000" b="1" dirty="0" err="1">
                <a:solidFill>
                  <a:srgbClr val="0000FF"/>
                </a:solidFill>
              </a:rPr>
              <a:t>MỚI</a:t>
            </a:r>
            <a:r>
              <a:rPr lang="en-GB" sz="4000" b="1" dirty="0">
                <a:solidFill>
                  <a:srgbClr val="0000FF"/>
                </a:solidFill>
              </a:rPr>
              <a:t>”</a:t>
            </a:r>
            <a:endParaRPr lang="en-US" sz="4000" b="1" dirty="0">
              <a:solidFill>
                <a:srgbClr val="0000FF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82DD801-0FBB-4F23-BECC-083EB88DFA2F}"/>
              </a:ext>
            </a:extLst>
          </p:cNvPr>
          <p:cNvSpPr txBox="1"/>
          <p:nvPr/>
        </p:nvSpPr>
        <p:spPr>
          <a:xfrm>
            <a:off x="0" y="4259996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 err="1">
                <a:solidFill>
                  <a:srgbClr val="FF0000"/>
                </a:solidFill>
                <a:latin typeface="Myriad Pro" panose="020B0503030403020204" pitchFamily="34" charset="0"/>
              </a:rPr>
              <a:t>C</a:t>
            </a:r>
            <a:r>
              <a:rPr lang="en-GB" sz="4000" b="1" dirty="0" err="1">
                <a:solidFill>
                  <a:srgbClr val="FF0000"/>
                </a:solidFill>
              </a:rPr>
              <a:t>Ủ</a:t>
            </a:r>
            <a:r>
              <a:rPr lang="en-GB" sz="4000" b="1" dirty="0" err="1">
                <a:solidFill>
                  <a:srgbClr val="FF0000"/>
                </a:solidFill>
                <a:latin typeface="Myriad Pro" panose="020B0503030403020204" pitchFamily="34" charset="0"/>
              </a:rPr>
              <a:t>A</a:t>
            </a:r>
            <a:r>
              <a:rPr lang="en-GB" sz="4000" b="1" dirty="0">
                <a:solidFill>
                  <a:srgbClr val="FF0000"/>
                </a:solidFill>
                <a:latin typeface="Myriad Pro" panose="020B0503030403020204" pitchFamily="34" charset="0"/>
              </a:rPr>
              <a:t> </a:t>
            </a:r>
            <a:r>
              <a:rPr lang="en-GB" sz="4000" b="1" dirty="0" err="1">
                <a:solidFill>
                  <a:srgbClr val="FF0000"/>
                </a:solidFill>
              </a:rPr>
              <a:t>ĐẠ</a:t>
            </a:r>
            <a:r>
              <a:rPr lang="en-GB" sz="4000" b="1" dirty="0" err="1">
                <a:solidFill>
                  <a:srgbClr val="FF0000"/>
                </a:solidFill>
                <a:latin typeface="Myriad Pro" panose="020B0503030403020204" pitchFamily="34" charset="0"/>
              </a:rPr>
              <a:t>I</a:t>
            </a:r>
            <a:r>
              <a:rPr lang="en-GB" sz="4000" b="1" dirty="0">
                <a:solidFill>
                  <a:srgbClr val="FF0000"/>
                </a:solidFill>
                <a:latin typeface="Myriad Pro" panose="020B0503030403020204" pitchFamily="34" charset="0"/>
              </a:rPr>
              <a:t> </a:t>
            </a:r>
            <a:r>
              <a:rPr lang="en-GB" sz="4000" b="1" dirty="0" err="1">
                <a:solidFill>
                  <a:srgbClr val="FF0000"/>
                </a:solidFill>
                <a:latin typeface="Myriad Pro" panose="020B0503030403020204" pitchFamily="34" charset="0"/>
              </a:rPr>
              <a:t>T</a:t>
            </a:r>
            <a:r>
              <a:rPr lang="en-GB" sz="4000" b="1" dirty="0" err="1">
                <a:solidFill>
                  <a:srgbClr val="FF0000"/>
                </a:solidFill>
              </a:rPr>
              <a:t>ƯỚ</a:t>
            </a:r>
            <a:r>
              <a:rPr lang="en-GB" sz="4000" b="1" dirty="0" err="1">
                <a:solidFill>
                  <a:srgbClr val="FF0000"/>
                </a:solidFill>
                <a:latin typeface="Myriad Pro" panose="020B0503030403020204" pitchFamily="34" charset="0"/>
              </a:rPr>
              <a:t>NG</a:t>
            </a:r>
            <a:r>
              <a:rPr lang="en-GB" sz="4000" b="1" dirty="0">
                <a:solidFill>
                  <a:srgbClr val="FF0000"/>
                </a:solidFill>
                <a:latin typeface="Myriad Pro" panose="020B0503030403020204" pitchFamily="34" charset="0"/>
              </a:rPr>
              <a:t> </a:t>
            </a:r>
            <a:r>
              <a:rPr lang="en-GB" sz="4000" b="1" dirty="0" err="1">
                <a:solidFill>
                  <a:srgbClr val="FF0000"/>
                </a:solidFill>
                <a:latin typeface="Myriad Pro" panose="020B0503030403020204" pitchFamily="34" charset="0"/>
              </a:rPr>
              <a:t>PH</a:t>
            </a:r>
            <a:r>
              <a:rPr lang="en-GB" sz="4000" b="1" dirty="0" err="1">
                <a:solidFill>
                  <a:srgbClr val="FF0000"/>
                </a:solidFill>
              </a:rPr>
              <a:t>Ạ</a:t>
            </a:r>
            <a:r>
              <a:rPr lang="en-GB" sz="4000" b="1" dirty="0" err="1">
                <a:solidFill>
                  <a:srgbClr val="FF0000"/>
                </a:solidFill>
                <a:latin typeface="Myriad Pro" panose="020B0503030403020204" pitchFamily="34" charset="0"/>
              </a:rPr>
              <a:t>M</a:t>
            </a:r>
            <a:r>
              <a:rPr lang="en-GB" sz="4000" b="1" dirty="0">
                <a:solidFill>
                  <a:srgbClr val="FF0000"/>
                </a:solidFill>
                <a:latin typeface="Myriad Pro" panose="020B0503030403020204" pitchFamily="34" charset="0"/>
              </a:rPr>
              <a:t> </a:t>
            </a:r>
            <a:r>
              <a:rPr lang="en-GB" sz="4000" b="1" dirty="0" err="1">
                <a:solidFill>
                  <a:srgbClr val="FF0000"/>
                </a:solidFill>
                <a:latin typeface="Myriad Pro" panose="020B0503030403020204" pitchFamily="34" charset="0"/>
              </a:rPr>
              <a:t>V</a:t>
            </a:r>
            <a:r>
              <a:rPr lang="en-GB" sz="4000" b="1" dirty="0" err="1">
                <a:solidFill>
                  <a:srgbClr val="FF0000"/>
                </a:solidFill>
              </a:rPr>
              <a:t>Ă</a:t>
            </a:r>
            <a:r>
              <a:rPr lang="en-GB" sz="4000" b="1" dirty="0" err="1">
                <a:solidFill>
                  <a:srgbClr val="FF0000"/>
                </a:solidFill>
                <a:latin typeface="Myriad Pro" panose="020B0503030403020204" pitchFamily="34" charset="0"/>
              </a:rPr>
              <a:t>N</a:t>
            </a:r>
            <a:r>
              <a:rPr lang="en-GB" sz="4000" b="1" dirty="0">
                <a:solidFill>
                  <a:srgbClr val="FF0000"/>
                </a:solidFill>
                <a:latin typeface="Myriad Pro" panose="020B0503030403020204" pitchFamily="34" charset="0"/>
              </a:rPr>
              <a:t> </a:t>
            </a:r>
            <a:r>
              <a:rPr lang="en-GB" sz="4000" b="1" dirty="0" err="1">
                <a:solidFill>
                  <a:srgbClr val="FF0000"/>
                </a:solidFill>
                <a:latin typeface="Myriad Pro" panose="020B0503030403020204" pitchFamily="34" charset="0"/>
              </a:rPr>
              <a:t>GIANG</a:t>
            </a:r>
            <a:endParaRPr lang="en-US" sz="4000" b="1" dirty="0">
              <a:solidFill>
                <a:srgbClr val="FF0000"/>
              </a:solidFill>
              <a:latin typeface="Myriad Pro" panose="020B0503030403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7D196A-9996-41C0-9DD2-02022482F57A}"/>
              </a:ext>
            </a:extLst>
          </p:cNvPr>
          <p:cNvSpPr txBox="1"/>
          <p:nvPr/>
        </p:nvSpPr>
        <p:spPr>
          <a:xfrm>
            <a:off x="0" y="4847176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err="1">
                <a:solidFill>
                  <a:srgbClr val="FF0000"/>
                </a:solidFill>
              </a:rPr>
              <a:t>ỦY</a:t>
            </a:r>
            <a:r>
              <a:rPr lang="en-GB" sz="2800" b="1" dirty="0">
                <a:solidFill>
                  <a:srgbClr val="FF0000"/>
                </a:solidFill>
              </a:rPr>
              <a:t> </a:t>
            </a:r>
            <a:r>
              <a:rPr lang="en-GB" sz="2800" b="1" dirty="0" err="1">
                <a:solidFill>
                  <a:srgbClr val="FF0000"/>
                </a:solidFill>
              </a:rPr>
              <a:t>VIÊN</a:t>
            </a:r>
            <a:r>
              <a:rPr lang="en-GB" sz="2800" b="1" dirty="0">
                <a:solidFill>
                  <a:srgbClr val="FF0000"/>
                </a:solidFill>
              </a:rPr>
              <a:t> </a:t>
            </a:r>
            <a:r>
              <a:rPr lang="en-GB" sz="2800" b="1" dirty="0" err="1">
                <a:solidFill>
                  <a:srgbClr val="FF0000"/>
                </a:solidFill>
              </a:rPr>
              <a:t>BỘ</a:t>
            </a:r>
            <a:r>
              <a:rPr lang="en-GB" sz="2800" b="1" dirty="0">
                <a:solidFill>
                  <a:srgbClr val="FF0000"/>
                </a:solidFill>
              </a:rPr>
              <a:t> </a:t>
            </a:r>
            <a:r>
              <a:rPr lang="en-GB" sz="2800" b="1" dirty="0" err="1">
                <a:solidFill>
                  <a:srgbClr val="FF0000"/>
                </a:solidFill>
              </a:rPr>
              <a:t>CHÍNH</a:t>
            </a:r>
            <a:r>
              <a:rPr lang="en-GB" sz="2800" b="1" dirty="0">
                <a:solidFill>
                  <a:srgbClr val="FF0000"/>
                </a:solidFill>
              </a:rPr>
              <a:t> </a:t>
            </a:r>
            <a:r>
              <a:rPr lang="en-GB" sz="2800" b="1" dirty="0" err="1">
                <a:solidFill>
                  <a:srgbClr val="FF0000"/>
                </a:solidFill>
              </a:rPr>
              <a:t>TRỊ</a:t>
            </a:r>
            <a:r>
              <a:rPr lang="en-GB" sz="2800" b="1" dirty="0">
                <a:solidFill>
                  <a:srgbClr val="FF0000"/>
                </a:solidFill>
              </a:rPr>
              <a:t>, </a:t>
            </a:r>
            <a:r>
              <a:rPr lang="en-GB" sz="2800" b="1" dirty="0" err="1">
                <a:solidFill>
                  <a:srgbClr val="FF0000"/>
                </a:solidFill>
              </a:rPr>
              <a:t>PHÓ</a:t>
            </a:r>
            <a:r>
              <a:rPr lang="en-GB" sz="2800" b="1" dirty="0">
                <a:solidFill>
                  <a:srgbClr val="FF0000"/>
                </a:solidFill>
              </a:rPr>
              <a:t> </a:t>
            </a:r>
            <a:r>
              <a:rPr lang="en-GB" sz="2800" b="1" dirty="0" err="1">
                <a:solidFill>
                  <a:srgbClr val="FF0000"/>
                </a:solidFill>
              </a:rPr>
              <a:t>BÍ</a:t>
            </a:r>
            <a:r>
              <a:rPr lang="en-GB" sz="2800" b="1" dirty="0">
                <a:solidFill>
                  <a:srgbClr val="FF0000"/>
                </a:solidFill>
              </a:rPr>
              <a:t> </a:t>
            </a:r>
            <a:r>
              <a:rPr lang="en-GB" sz="2800" b="1" dirty="0" err="1">
                <a:solidFill>
                  <a:srgbClr val="FF0000"/>
                </a:solidFill>
              </a:rPr>
              <a:t>THƯ</a:t>
            </a:r>
            <a:r>
              <a:rPr lang="en-GB" sz="2800" b="1" dirty="0">
                <a:solidFill>
                  <a:srgbClr val="FF0000"/>
                </a:solidFill>
              </a:rPr>
              <a:t> </a:t>
            </a:r>
            <a:r>
              <a:rPr lang="en-GB" sz="2800" b="1" dirty="0" err="1">
                <a:solidFill>
                  <a:srgbClr val="FF0000"/>
                </a:solidFill>
              </a:rPr>
              <a:t>QUẬN</a:t>
            </a:r>
            <a:r>
              <a:rPr lang="en-GB" sz="2800" b="1" dirty="0">
                <a:solidFill>
                  <a:srgbClr val="FF0000"/>
                </a:solidFill>
              </a:rPr>
              <a:t> </a:t>
            </a:r>
            <a:r>
              <a:rPr lang="en-GB" sz="2800" b="1" dirty="0" err="1">
                <a:solidFill>
                  <a:srgbClr val="FF0000"/>
                </a:solidFill>
              </a:rPr>
              <a:t>ỦY</a:t>
            </a:r>
            <a:r>
              <a:rPr lang="en-GB" sz="2800" b="1" dirty="0">
                <a:solidFill>
                  <a:srgbClr val="FF0000"/>
                </a:solidFill>
              </a:rPr>
              <a:t>, </a:t>
            </a:r>
            <a:r>
              <a:rPr lang="en-GB" sz="2800" b="1" dirty="0" err="1">
                <a:solidFill>
                  <a:srgbClr val="FF0000"/>
                </a:solidFill>
              </a:rPr>
              <a:t>BỘ</a:t>
            </a:r>
            <a:r>
              <a:rPr lang="en-GB" sz="2800" b="1" dirty="0">
                <a:solidFill>
                  <a:srgbClr val="FF0000"/>
                </a:solidFill>
              </a:rPr>
              <a:t> </a:t>
            </a:r>
            <a:r>
              <a:rPr lang="en-GB" sz="2800" b="1" dirty="0" err="1">
                <a:solidFill>
                  <a:srgbClr val="FF0000"/>
                </a:solidFill>
              </a:rPr>
              <a:t>TRƯỞNG</a:t>
            </a:r>
            <a:r>
              <a:rPr lang="en-GB" sz="2800" b="1" dirty="0">
                <a:solidFill>
                  <a:srgbClr val="FF0000"/>
                </a:solidFill>
              </a:rPr>
              <a:t> </a:t>
            </a:r>
            <a:r>
              <a:rPr lang="en-GB" sz="2800" b="1" dirty="0" err="1">
                <a:solidFill>
                  <a:srgbClr val="FF0000"/>
                </a:solidFill>
              </a:rPr>
              <a:t>BỘ</a:t>
            </a:r>
            <a:r>
              <a:rPr lang="en-GB" sz="2800" b="1" dirty="0">
                <a:solidFill>
                  <a:srgbClr val="FF0000"/>
                </a:solidFill>
              </a:rPr>
              <a:t> </a:t>
            </a:r>
            <a:r>
              <a:rPr lang="en-GB" sz="2800" b="1" dirty="0" err="1">
                <a:solidFill>
                  <a:srgbClr val="FF0000"/>
                </a:solidFill>
              </a:rPr>
              <a:t>QUỐC</a:t>
            </a:r>
            <a:r>
              <a:rPr lang="en-GB" sz="2800" b="1" dirty="0">
                <a:solidFill>
                  <a:srgbClr val="FF0000"/>
                </a:solidFill>
              </a:rPr>
              <a:t> </a:t>
            </a:r>
            <a:r>
              <a:rPr lang="en-GB" sz="2800" b="1" dirty="0" err="1">
                <a:solidFill>
                  <a:srgbClr val="FF0000"/>
                </a:solidFill>
              </a:rPr>
              <a:t>PHÒNG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FE6F603-901E-482C-8472-0CBD15D696E5}"/>
              </a:ext>
            </a:extLst>
          </p:cNvPr>
          <p:cNvSpPr txBox="1"/>
          <p:nvPr/>
        </p:nvSpPr>
        <p:spPr>
          <a:xfrm>
            <a:off x="0" y="5555062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i="1" dirty="0" err="1">
                <a:solidFill>
                  <a:srgbClr val="FF0000"/>
                </a:solidFill>
              </a:rPr>
              <a:t>Hà</a:t>
            </a:r>
            <a:r>
              <a:rPr lang="en-GB" sz="2800" i="1" dirty="0">
                <a:solidFill>
                  <a:srgbClr val="FF0000"/>
                </a:solidFill>
                <a:latin typeface="Giddyup Std" panose="03050402040302040404" pitchFamily="66" charset="0"/>
              </a:rPr>
              <a:t> </a:t>
            </a:r>
            <a:r>
              <a:rPr lang="en-GB" sz="2800" i="1" dirty="0" err="1">
                <a:solidFill>
                  <a:srgbClr val="FF0000"/>
                </a:solidFill>
              </a:rPr>
              <a:t>Nộ</a:t>
            </a:r>
            <a:r>
              <a:rPr lang="en-GB" sz="2800" i="1" dirty="0" err="1">
                <a:solidFill>
                  <a:srgbClr val="FF0000"/>
                </a:solidFill>
                <a:latin typeface="Giddyup Std" panose="03050402040302040404" pitchFamily="66" charset="0"/>
              </a:rPr>
              <a:t>i</a:t>
            </a:r>
            <a:r>
              <a:rPr lang="en-GB" sz="2800" i="1" dirty="0">
                <a:solidFill>
                  <a:srgbClr val="FF0000"/>
                </a:solidFill>
                <a:latin typeface="Giddyup Std" panose="03050402040302040404" pitchFamily="66" charset="0"/>
              </a:rPr>
              <a:t>, </a:t>
            </a:r>
            <a:r>
              <a:rPr lang="en-GB" sz="2800" i="1" dirty="0" err="1">
                <a:solidFill>
                  <a:srgbClr val="FF0000"/>
                </a:solidFill>
                <a:latin typeface="Giddyup Std" panose="03050402040302040404" pitchFamily="66" charset="0"/>
              </a:rPr>
              <a:t>ng</a:t>
            </a:r>
            <a:r>
              <a:rPr lang="en-GB" sz="2800" i="1" dirty="0" err="1">
                <a:solidFill>
                  <a:srgbClr val="FF0000"/>
                </a:solidFill>
              </a:rPr>
              <a:t>à</a:t>
            </a:r>
            <a:r>
              <a:rPr lang="en-GB" sz="2800" i="1" dirty="0" err="1">
                <a:solidFill>
                  <a:srgbClr val="FF0000"/>
                </a:solidFill>
                <a:latin typeface="Giddyup Std" panose="03050402040302040404" pitchFamily="66" charset="0"/>
              </a:rPr>
              <a:t>y</a:t>
            </a:r>
            <a:r>
              <a:rPr lang="en-GB" sz="2800" i="1" dirty="0">
                <a:solidFill>
                  <a:srgbClr val="FF0000"/>
                </a:solidFill>
                <a:latin typeface="Giddyup Std" panose="03050402040302040404" pitchFamily="66" charset="0"/>
              </a:rPr>
              <a:t> </a:t>
            </a:r>
            <a:r>
              <a:rPr lang="en-GB" sz="2800" i="1" dirty="0">
                <a:solidFill>
                  <a:srgbClr val="FF0000"/>
                </a:solidFill>
                <a:latin typeface="Series 60 ZDigi" panose="020B0706030404030204" pitchFamily="34" charset="0"/>
              </a:rPr>
              <a:t>9</a:t>
            </a:r>
            <a:r>
              <a:rPr lang="en-GB" sz="2800" i="1" dirty="0">
                <a:solidFill>
                  <a:srgbClr val="FF0000"/>
                </a:solidFill>
                <a:latin typeface="Giddyup Std" panose="03050402040302040404" pitchFamily="66" charset="0"/>
              </a:rPr>
              <a:t> </a:t>
            </a:r>
            <a:r>
              <a:rPr lang="en-GB" sz="2800" i="1" dirty="0" err="1">
                <a:solidFill>
                  <a:srgbClr val="FF0000"/>
                </a:solidFill>
                <a:latin typeface="Giddyup Std" panose="03050402040302040404" pitchFamily="66" charset="0"/>
              </a:rPr>
              <a:t>th</a:t>
            </a:r>
            <a:r>
              <a:rPr lang="en-GB" sz="2800" i="1" dirty="0" err="1">
                <a:solidFill>
                  <a:srgbClr val="FF0000"/>
                </a:solidFill>
              </a:rPr>
              <a:t>á</a:t>
            </a:r>
            <a:r>
              <a:rPr lang="en-GB" sz="2800" i="1" dirty="0" err="1">
                <a:solidFill>
                  <a:srgbClr val="FF0000"/>
                </a:solidFill>
                <a:latin typeface="Giddyup Std" panose="03050402040302040404" pitchFamily="66" charset="0"/>
              </a:rPr>
              <a:t>ng</a:t>
            </a:r>
            <a:r>
              <a:rPr lang="en-GB" sz="2800" i="1" dirty="0">
                <a:solidFill>
                  <a:srgbClr val="FF0000"/>
                </a:solidFill>
                <a:latin typeface="Giddyup Std" panose="03050402040302040404" pitchFamily="66" charset="0"/>
              </a:rPr>
              <a:t> </a:t>
            </a:r>
            <a:r>
              <a:rPr lang="en-GB" sz="2800" i="1" dirty="0">
                <a:solidFill>
                  <a:srgbClr val="FF0000"/>
                </a:solidFill>
                <a:latin typeface="Series 60 ZDigi" panose="020B0706030404030204" pitchFamily="34" charset="0"/>
              </a:rPr>
              <a:t>8</a:t>
            </a:r>
            <a:r>
              <a:rPr lang="en-GB" sz="2800" i="1" dirty="0">
                <a:solidFill>
                  <a:srgbClr val="FF0000"/>
                </a:solidFill>
                <a:latin typeface="Giddyup Std" panose="03050402040302040404" pitchFamily="66" charset="0"/>
              </a:rPr>
              <a:t> </a:t>
            </a:r>
            <a:r>
              <a:rPr lang="en-GB" sz="2800" i="1" dirty="0" err="1">
                <a:solidFill>
                  <a:srgbClr val="FF0000"/>
                </a:solidFill>
                <a:latin typeface="Giddyup Std" panose="03050402040302040404" pitchFamily="66" charset="0"/>
              </a:rPr>
              <a:t>n</a:t>
            </a:r>
            <a:r>
              <a:rPr lang="en-GB" sz="2800" i="1" dirty="0" err="1">
                <a:solidFill>
                  <a:srgbClr val="FF0000"/>
                </a:solidFill>
              </a:rPr>
              <a:t>ă</a:t>
            </a:r>
            <a:r>
              <a:rPr lang="en-GB" sz="2800" i="1" dirty="0" err="1">
                <a:solidFill>
                  <a:srgbClr val="FF0000"/>
                </a:solidFill>
                <a:latin typeface="Giddyup Std" panose="03050402040302040404" pitchFamily="66" charset="0"/>
              </a:rPr>
              <a:t>m</a:t>
            </a:r>
            <a:r>
              <a:rPr lang="en-GB" sz="2800" i="1" dirty="0">
                <a:solidFill>
                  <a:srgbClr val="FF0000"/>
                </a:solidFill>
                <a:latin typeface="Giddyup Std" panose="03050402040302040404" pitchFamily="66" charset="0"/>
              </a:rPr>
              <a:t> </a:t>
            </a:r>
            <a:r>
              <a:rPr lang="en-GB" sz="2800" i="1" dirty="0">
                <a:solidFill>
                  <a:srgbClr val="FF0000"/>
                </a:solidFill>
                <a:latin typeface="Series 60 ZDigi" panose="020B0706030404030204" pitchFamily="34" charset="0"/>
              </a:rPr>
              <a:t>2025</a:t>
            </a:r>
            <a:endParaRPr lang="en-US" sz="2800" i="1" dirty="0">
              <a:solidFill>
                <a:srgbClr val="FF0000"/>
              </a:solidFill>
              <a:latin typeface="Series 60 ZDigi" panose="020B07060304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8825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Series 60 Sans">
      <a:majorFont>
        <a:latin typeface="Series 60 Sans"/>
        <a:ea typeface=""/>
        <a:cs typeface=""/>
      </a:majorFont>
      <a:minorFont>
        <a:latin typeface="Series 60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64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Giddyup Std</vt:lpstr>
      <vt:lpstr>Myriad Pro</vt:lpstr>
      <vt:lpstr>Series 60 Sans</vt:lpstr>
      <vt:lpstr>Series 60 ZDigi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CHI ON</dc:creator>
  <cp:lastModifiedBy>CHI ON</cp:lastModifiedBy>
  <cp:revision>6</cp:revision>
  <dcterms:created xsi:type="dcterms:W3CDTF">2025-08-09T13:45:27Z</dcterms:created>
  <dcterms:modified xsi:type="dcterms:W3CDTF">2025-08-09T15:47:55Z</dcterms:modified>
</cp:coreProperties>
</file>